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" strictFirstAndLastChars="0" saveSubsetFonts="1" autoCompressPictures="0">
  <p:sldMasterIdLst>
    <p:sldMasterId id="2147483810" r:id="rId1"/>
  </p:sldMasterIdLst>
  <p:notesMasterIdLst>
    <p:notesMasterId r:id="rId8"/>
  </p:notesMasterIdLst>
  <p:handoutMasterIdLst>
    <p:handoutMasterId r:id="rId9"/>
  </p:handoutMasterIdLst>
  <p:sldIdLst>
    <p:sldId id="262" r:id="rId2"/>
    <p:sldId id="267" r:id="rId3"/>
    <p:sldId id="257" r:id="rId4"/>
    <p:sldId id="272" r:id="rId5"/>
    <p:sldId id="263" r:id="rId6"/>
    <p:sldId id="271" r:id="rId7"/>
  </p:sldIdLst>
  <p:sldSz cx="17340263" cy="97536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000" kern="1200">
        <a:solidFill>
          <a:srgbClr val="282C1F"/>
        </a:solidFill>
        <a:latin typeface="Optima" pitchFamily="-84" charset="0"/>
        <a:ea typeface="MS PGothic" panose="020B0600070205080204" pitchFamily="34" charset="-128"/>
        <a:cs typeface="+mn-cs"/>
        <a:sym typeface="Optima" pitchFamily="-8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000" kern="1200">
        <a:solidFill>
          <a:srgbClr val="282C1F"/>
        </a:solidFill>
        <a:latin typeface="Optima" pitchFamily="-84" charset="0"/>
        <a:ea typeface="MS PGothic" panose="020B0600070205080204" pitchFamily="34" charset="-128"/>
        <a:cs typeface="+mn-cs"/>
        <a:sym typeface="Optima" pitchFamily="-8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000" kern="1200">
        <a:solidFill>
          <a:srgbClr val="282C1F"/>
        </a:solidFill>
        <a:latin typeface="Optima" pitchFamily="-84" charset="0"/>
        <a:ea typeface="MS PGothic" panose="020B0600070205080204" pitchFamily="34" charset="-128"/>
        <a:cs typeface="+mn-cs"/>
        <a:sym typeface="Optima" pitchFamily="-8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000" kern="1200">
        <a:solidFill>
          <a:srgbClr val="282C1F"/>
        </a:solidFill>
        <a:latin typeface="Optima" pitchFamily="-84" charset="0"/>
        <a:ea typeface="MS PGothic" panose="020B0600070205080204" pitchFamily="34" charset="-128"/>
        <a:cs typeface="+mn-cs"/>
        <a:sym typeface="Optima" pitchFamily="-8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000" kern="1200">
        <a:solidFill>
          <a:srgbClr val="282C1F"/>
        </a:solidFill>
        <a:latin typeface="Optima" pitchFamily="-84" charset="0"/>
        <a:ea typeface="MS PGothic" panose="020B0600070205080204" pitchFamily="34" charset="-128"/>
        <a:cs typeface="+mn-cs"/>
        <a:sym typeface="Optima" pitchFamily="-84" charset="0"/>
      </a:defRPr>
    </a:lvl5pPr>
    <a:lvl6pPr marL="2286000" algn="l" defTabSz="914400" rtl="0" eaLnBrk="1" latinLnBrk="0" hangingPunct="1">
      <a:defRPr sz="3000" kern="1200">
        <a:solidFill>
          <a:srgbClr val="282C1F"/>
        </a:solidFill>
        <a:latin typeface="Optima" pitchFamily="-84" charset="0"/>
        <a:ea typeface="MS PGothic" panose="020B0600070205080204" pitchFamily="34" charset="-128"/>
        <a:cs typeface="+mn-cs"/>
        <a:sym typeface="Optima" pitchFamily="-84" charset="0"/>
      </a:defRPr>
    </a:lvl6pPr>
    <a:lvl7pPr marL="2743200" algn="l" defTabSz="914400" rtl="0" eaLnBrk="1" latinLnBrk="0" hangingPunct="1">
      <a:defRPr sz="3000" kern="1200">
        <a:solidFill>
          <a:srgbClr val="282C1F"/>
        </a:solidFill>
        <a:latin typeface="Optima" pitchFamily="-84" charset="0"/>
        <a:ea typeface="MS PGothic" panose="020B0600070205080204" pitchFamily="34" charset="-128"/>
        <a:cs typeface="+mn-cs"/>
        <a:sym typeface="Optima" pitchFamily="-84" charset="0"/>
      </a:defRPr>
    </a:lvl7pPr>
    <a:lvl8pPr marL="3200400" algn="l" defTabSz="914400" rtl="0" eaLnBrk="1" latinLnBrk="0" hangingPunct="1">
      <a:defRPr sz="3000" kern="1200">
        <a:solidFill>
          <a:srgbClr val="282C1F"/>
        </a:solidFill>
        <a:latin typeface="Optima" pitchFamily="-84" charset="0"/>
        <a:ea typeface="MS PGothic" panose="020B0600070205080204" pitchFamily="34" charset="-128"/>
        <a:cs typeface="+mn-cs"/>
        <a:sym typeface="Optima" pitchFamily="-84" charset="0"/>
      </a:defRPr>
    </a:lvl8pPr>
    <a:lvl9pPr marL="3657600" algn="l" defTabSz="914400" rtl="0" eaLnBrk="1" latinLnBrk="0" hangingPunct="1">
      <a:defRPr sz="3000" kern="1200">
        <a:solidFill>
          <a:srgbClr val="282C1F"/>
        </a:solidFill>
        <a:latin typeface="Optima" pitchFamily="-84" charset="0"/>
        <a:ea typeface="MS PGothic" panose="020B0600070205080204" pitchFamily="34" charset="-128"/>
        <a:cs typeface="+mn-cs"/>
        <a:sym typeface="Optima" pitchFamily="-8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54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78"/>
    <p:restoredTop sz="91565"/>
  </p:normalViewPr>
  <p:slideViewPr>
    <p:cSldViewPr>
      <p:cViewPr varScale="1">
        <p:scale>
          <a:sx n="45" d="100"/>
          <a:sy n="45" d="100"/>
        </p:scale>
        <p:origin x="684" y="60"/>
      </p:cViewPr>
      <p:guideLst>
        <p:guide orient="horz" pos="3072"/>
        <p:guide pos="54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1B344DD-895F-4ACA-953E-1A11F4C463F4}" type="datetimeFigureOut">
              <a:rPr lang="en-US" altLang="en-US"/>
              <a:pPr>
                <a:defRPr/>
              </a:pPr>
              <a:t>2/17/2025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775A09E-7365-4261-BB0F-1472D462C3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227" name="Rectangle 3"/>
          <p:cNvSpPr>
            <a:spLocks noGrp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9" name="Rectangle 5"/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2230" name="Rectangle 6"/>
          <p:cNvSpPr>
            <a:spLocks noGrp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231" name="Rectangle 7"/>
          <p:cNvSpPr>
            <a:spLocks noGrp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BF3787B-61AD-419D-9F40-89DA8CB728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Optima" charset="0"/>
        <a:ea typeface="MS PGothic" panose="020B0600070205080204" pitchFamily="34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Optima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Optima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Optima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Optima" charset="0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1155736" y="1733557"/>
            <a:ext cx="15028792" cy="1300163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/>
          </a:extLst>
        </p:spPr>
        <p:txBody>
          <a:bodyPr/>
          <a:lstStyle/>
          <a:p>
            <a:pPr>
              <a:defRPr/>
            </a:pPr>
            <a:endParaRPr lang="en-US" sz="4268">
              <a:latin typeface="Optima" charset="0"/>
              <a:ea typeface="ＭＳ Ｐゴシック" charset="-128"/>
              <a:sym typeface="Optima" charset="0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3757203" y="5635625"/>
            <a:ext cx="12349011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/>
          <a:lstStyle/>
          <a:p>
            <a:pPr>
              <a:defRPr/>
            </a:pPr>
            <a:endParaRPr lang="en-US" sz="4268">
              <a:latin typeface="Optima" charset="0"/>
              <a:ea typeface="ＭＳ Ｐゴシック" charset="-128"/>
              <a:sym typeface="Optima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34028" y="2167467"/>
            <a:ext cx="14456240" cy="2492587"/>
          </a:xfrm>
        </p:spPr>
        <p:txBody>
          <a:bodyPr/>
          <a:lstStyle>
            <a:lvl1pPr>
              <a:defRPr sz="7111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57061" y="5743794"/>
            <a:ext cx="12427189" cy="2492587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983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924736" y="8880475"/>
            <a:ext cx="5490801" cy="6492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A324EF-6137-463D-A7FC-560063D6E0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9250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5856A-5010-432D-950E-13341BCC18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192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571692" y="395112"/>
            <a:ext cx="3901559" cy="832442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7018" y="395112"/>
            <a:ext cx="11415673" cy="83244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42897-F00A-4A99-84F5-B8644C0FCA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114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67937-AFD6-4216-9FFD-B9688B4EEF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2593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9762" y="6267599"/>
            <a:ext cx="14739224" cy="1937173"/>
          </a:xfrm>
        </p:spPr>
        <p:txBody>
          <a:bodyPr/>
          <a:lstStyle>
            <a:lvl1pPr algn="l">
              <a:defRPr sz="569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9762" y="4134000"/>
            <a:ext cx="14739224" cy="2133599"/>
          </a:xfrm>
        </p:spPr>
        <p:txBody>
          <a:bodyPr anchor="b"/>
          <a:lstStyle>
            <a:lvl1pPr marL="0" indent="0">
              <a:buNone/>
              <a:defRPr sz="2844"/>
            </a:lvl1pPr>
            <a:lvl2pPr marL="650296" indent="0">
              <a:buNone/>
              <a:defRPr sz="2561"/>
            </a:lvl2pPr>
            <a:lvl3pPr marL="1300590" indent="0">
              <a:buNone/>
              <a:defRPr sz="2276"/>
            </a:lvl3pPr>
            <a:lvl4pPr marL="1950886" indent="0">
              <a:buNone/>
              <a:defRPr sz="1991"/>
            </a:lvl4pPr>
            <a:lvl5pPr marL="2601179" indent="0">
              <a:buNone/>
              <a:defRPr sz="1991"/>
            </a:lvl5pPr>
            <a:lvl6pPr marL="3251474" indent="0">
              <a:buNone/>
              <a:defRPr sz="1991"/>
            </a:lvl6pPr>
            <a:lvl7pPr marL="3901769" indent="0">
              <a:buNone/>
              <a:defRPr sz="1991"/>
            </a:lvl7pPr>
            <a:lvl8pPr marL="4552064" indent="0">
              <a:buNone/>
              <a:defRPr sz="1991"/>
            </a:lvl8pPr>
            <a:lvl9pPr marL="5202359" indent="0">
              <a:buNone/>
              <a:defRPr sz="19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79547-A367-4447-BC04-BC0DDFF7AC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4778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7018" y="2275841"/>
            <a:ext cx="7658617" cy="6443698"/>
          </a:xfrm>
        </p:spPr>
        <p:txBody>
          <a:bodyPr/>
          <a:lstStyle>
            <a:lvl1pPr>
              <a:defRPr sz="3983"/>
            </a:lvl1pPr>
            <a:lvl2pPr>
              <a:defRPr sz="3413"/>
            </a:lvl2pPr>
            <a:lvl3pPr>
              <a:defRPr sz="2844"/>
            </a:lvl3pPr>
            <a:lvl4pPr>
              <a:defRPr sz="2561"/>
            </a:lvl4pPr>
            <a:lvl5pPr>
              <a:defRPr sz="2561"/>
            </a:lvl5pPr>
            <a:lvl6pPr>
              <a:defRPr sz="2561"/>
            </a:lvl6pPr>
            <a:lvl7pPr>
              <a:defRPr sz="2561"/>
            </a:lvl7pPr>
            <a:lvl8pPr>
              <a:defRPr sz="2561"/>
            </a:lvl8pPr>
            <a:lvl9pPr>
              <a:defRPr sz="256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4638" y="2275841"/>
            <a:ext cx="7658617" cy="6443698"/>
          </a:xfrm>
        </p:spPr>
        <p:txBody>
          <a:bodyPr/>
          <a:lstStyle>
            <a:lvl1pPr>
              <a:defRPr sz="3983"/>
            </a:lvl1pPr>
            <a:lvl2pPr>
              <a:defRPr sz="3413"/>
            </a:lvl2pPr>
            <a:lvl3pPr>
              <a:defRPr sz="2844"/>
            </a:lvl3pPr>
            <a:lvl4pPr>
              <a:defRPr sz="2561"/>
            </a:lvl4pPr>
            <a:lvl5pPr>
              <a:defRPr sz="2561"/>
            </a:lvl5pPr>
            <a:lvl6pPr>
              <a:defRPr sz="2561"/>
            </a:lvl6pPr>
            <a:lvl7pPr>
              <a:defRPr sz="2561"/>
            </a:lvl7pPr>
            <a:lvl8pPr>
              <a:defRPr sz="2561"/>
            </a:lvl8pPr>
            <a:lvl9pPr>
              <a:defRPr sz="256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14BF7-3547-4345-96C2-F910B426B4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3607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013" y="390596"/>
            <a:ext cx="15606237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7018" y="2183272"/>
            <a:ext cx="7661627" cy="909884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96" indent="0">
              <a:buNone/>
              <a:defRPr sz="2844" b="1"/>
            </a:lvl2pPr>
            <a:lvl3pPr marL="1300590" indent="0">
              <a:buNone/>
              <a:defRPr sz="2561" b="1"/>
            </a:lvl3pPr>
            <a:lvl4pPr marL="1950886" indent="0">
              <a:buNone/>
              <a:defRPr sz="2276" b="1"/>
            </a:lvl4pPr>
            <a:lvl5pPr marL="2601179" indent="0">
              <a:buNone/>
              <a:defRPr sz="2276" b="1"/>
            </a:lvl5pPr>
            <a:lvl6pPr marL="3251474" indent="0">
              <a:buNone/>
              <a:defRPr sz="2276" b="1"/>
            </a:lvl6pPr>
            <a:lvl7pPr marL="3901769" indent="0">
              <a:buNone/>
              <a:defRPr sz="2276" b="1"/>
            </a:lvl7pPr>
            <a:lvl8pPr marL="4552064" indent="0">
              <a:buNone/>
              <a:defRPr sz="2276" b="1"/>
            </a:lvl8pPr>
            <a:lvl9pPr marL="5202359" indent="0">
              <a:buNone/>
              <a:defRPr sz="22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018" y="3093155"/>
            <a:ext cx="7661627" cy="5619610"/>
          </a:xfrm>
        </p:spPr>
        <p:txBody>
          <a:bodyPr/>
          <a:lstStyle>
            <a:lvl1pPr>
              <a:defRPr sz="3413"/>
            </a:lvl1pPr>
            <a:lvl2pPr>
              <a:defRPr sz="2844"/>
            </a:lvl2pPr>
            <a:lvl3pPr>
              <a:defRPr sz="2561"/>
            </a:lvl3pPr>
            <a:lvl4pPr>
              <a:defRPr sz="2276"/>
            </a:lvl4pPr>
            <a:lvl5pPr>
              <a:defRPr sz="2276"/>
            </a:lvl5pPr>
            <a:lvl6pPr>
              <a:defRPr sz="2276"/>
            </a:lvl6pPr>
            <a:lvl7pPr>
              <a:defRPr sz="2276"/>
            </a:lvl7pPr>
            <a:lvl8pPr>
              <a:defRPr sz="2276"/>
            </a:lvl8pPr>
            <a:lvl9pPr>
              <a:defRPr sz="22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808614" y="2183272"/>
            <a:ext cx="7664637" cy="909884"/>
          </a:xfrm>
        </p:spPr>
        <p:txBody>
          <a:bodyPr anchor="b"/>
          <a:lstStyle>
            <a:lvl1pPr marL="0" indent="0">
              <a:buNone/>
              <a:defRPr sz="3413" b="1"/>
            </a:lvl1pPr>
            <a:lvl2pPr marL="650296" indent="0">
              <a:buNone/>
              <a:defRPr sz="2844" b="1"/>
            </a:lvl2pPr>
            <a:lvl3pPr marL="1300590" indent="0">
              <a:buNone/>
              <a:defRPr sz="2561" b="1"/>
            </a:lvl3pPr>
            <a:lvl4pPr marL="1950886" indent="0">
              <a:buNone/>
              <a:defRPr sz="2276" b="1"/>
            </a:lvl4pPr>
            <a:lvl5pPr marL="2601179" indent="0">
              <a:buNone/>
              <a:defRPr sz="2276" b="1"/>
            </a:lvl5pPr>
            <a:lvl6pPr marL="3251474" indent="0">
              <a:buNone/>
              <a:defRPr sz="2276" b="1"/>
            </a:lvl6pPr>
            <a:lvl7pPr marL="3901769" indent="0">
              <a:buNone/>
              <a:defRPr sz="2276" b="1"/>
            </a:lvl7pPr>
            <a:lvl8pPr marL="4552064" indent="0">
              <a:buNone/>
              <a:defRPr sz="2276" b="1"/>
            </a:lvl8pPr>
            <a:lvl9pPr marL="5202359" indent="0">
              <a:buNone/>
              <a:defRPr sz="22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808614" y="3093155"/>
            <a:ext cx="7664637" cy="5619610"/>
          </a:xfrm>
        </p:spPr>
        <p:txBody>
          <a:bodyPr/>
          <a:lstStyle>
            <a:lvl1pPr>
              <a:defRPr sz="3413"/>
            </a:lvl1pPr>
            <a:lvl2pPr>
              <a:defRPr sz="2844"/>
            </a:lvl2pPr>
            <a:lvl3pPr>
              <a:defRPr sz="2561"/>
            </a:lvl3pPr>
            <a:lvl4pPr>
              <a:defRPr sz="2276"/>
            </a:lvl4pPr>
            <a:lvl5pPr>
              <a:defRPr sz="2276"/>
            </a:lvl5pPr>
            <a:lvl6pPr>
              <a:defRPr sz="2276"/>
            </a:lvl6pPr>
            <a:lvl7pPr>
              <a:defRPr sz="2276"/>
            </a:lvl7pPr>
            <a:lvl8pPr>
              <a:defRPr sz="2276"/>
            </a:lvl8pPr>
            <a:lvl9pPr>
              <a:defRPr sz="22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2C674-53AC-43B4-88D1-B6CB939D03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5727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66179-2588-441E-B38E-2111CD518B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9528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C53B8-065C-4A64-9DE6-9C64B70084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051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014" y="388345"/>
            <a:ext cx="5704828" cy="1652693"/>
          </a:xfrm>
        </p:spPr>
        <p:txBody>
          <a:bodyPr anchor="b"/>
          <a:lstStyle>
            <a:lvl1pPr algn="l">
              <a:defRPr sz="284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9562" y="388346"/>
            <a:ext cx="9693688" cy="8324427"/>
          </a:xfrm>
        </p:spPr>
        <p:txBody>
          <a:bodyPr/>
          <a:lstStyle>
            <a:lvl1pPr>
              <a:defRPr sz="4551"/>
            </a:lvl1pPr>
            <a:lvl2pPr>
              <a:defRPr sz="3983"/>
            </a:lvl2pPr>
            <a:lvl3pPr>
              <a:defRPr sz="3413"/>
            </a:lvl3pPr>
            <a:lvl4pPr>
              <a:defRPr sz="2844"/>
            </a:lvl4pPr>
            <a:lvl5pPr>
              <a:defRPr sz="2844"/>
            </a:lvl5pPr>
            <a:lvl6pPr>
              <a:defRPr sz="2844"/>
            </a:lvl6pPr>
            <a:lvl7pPr>
              <a:defRPr sz="2844"/>
            </a:lvl7pPr>
            <a:lvl8pPr>
              <a:defRPr sz="2844"/>
            </a:lvl8pPr>
            <a:lvl9pPr>
              <a:defRPr sz="284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7014" y="2041032"/>
            <a:ext cx="5704828" cy="6671734"/>
          </a:xfrm>
        </p:spPr>
        <p:txBody>
          <a:bodyPr/>
          <a:lstStyle>
            <a:lvl1pPr marL="0" indent="0">
              <a:buNone/>
              <a:defRPr sz="1991"/>
            </a:lvl1pPr>
            <a:lvl2pPr marL="650296" indent="0">
              <a:buNone/>
              <a:defRPr sz="1707"/>
            </a:lvl2pPr>
            <a:lvl3pPr marL="1300590" indent="0">
              <a:buNone/>
              <a:defRPr sz="1422"/>
            </a:lvl3pPr>
            <a:lvl4pPr marL="1950886" indent="0">
              <a:buNone/>
              <a:defRPr sz="1280"/>
            </a:lvl4pPr>
            <a:lvl5pPr marL="2601179" indent="0">
              <a:buNone/>
              <a:defRPr sz="1280"/>
            </a:lvl5pPr>
            <a:lvl6pPr marL="3251474" indent="0">
              <a:buNone/>
              <a:defRPr sz="1280"/>
            </a:lvl6pPr>
            <a:lvl7pPr marL="3901769" indent="0">
              <a:buNone/>
              <a:defRPr sz="1280"/>
            </a:lvl7pPr>
            <a:lvl8pPr marL="4552064" indent="0">
              <a:buNone/>
              <a:defRPr sz="1280"/>
            </a:lvl8pPr>
            <a:lvl9pPr marL="5202359" indent="0">
              <a:buNone/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834EEC-5D3C-484F-AC60-1115F6F0B9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3572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8813" y="6827527"/>
            <a:ext cx="10404158" cy="806027"/>
          </a:xfrm>
        </p:spPr>
        <p:txBody>
          <a:bodyPr anchor="b"/>
          <a:lstStyle>
            <a:lvl1pPr algn="l">
              <a:defRPr sz="284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98813" y="871502"/>
            <a:ext cx="10404158" cy="5852160"/>
          </a:xfrm>
        </p:spPr>
        <p:txBody>
          <a:bodyPr/>
          <a:lstStyle>
            <a:lvl1pPr marL="0" indent="0">
              <a:buNone/>
              <a:defRPr sz="4551"/>
            </a:lvl1pPr>
            <a:lvl2pPr marL="650296" indent="0">
              <a:buNone/>
              <a:defRPr sz="3983"/>
            </a:lvl2pPr>
            <a:lvl3pPr marL="1300590" indent="0">
              <a:buNone/>
              <a:defRPr sz="3413"/>
            </a:lvl3pPr>
            <a:lvl4pPr marL="1950886" indent="0">
              <a:buNone/>
              <a:defRPr sz="2844"/>
            </a:lvl4pPr>
            <a:lvl5pPr marL="2601179" indent="0">
              <a:buNone/>
              <a:defRPr sz="2844"/>
            </a:lvl5pPr>
            <a:lvl6pPr marL="3251474" indent="0">
              <a:buNone/>
              <a:defRPr sz="2844"/>
            </a:lvl6pPr>
            <a:lvl7pPr marL="3901769" indent="0">
              <a:buNone/>
              <a:defRPr sz="2844"/>
            </a:lvl7pPr>
            <a:lvl8pPr marL="4552064" indent="0">
              <a:buNone/>
              <a:defRPr sz="2844"/>
            </a:lvl8pPr>
            <a:lvl9pPr marL="5202359" indent="0">
              <a:buNone/>
              <a:defRPr sz="2844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98813" y="7633554"/>
            <a:ext cx="10404158" cy="1144693"/>
          </a:xfrm>
        </p:spPr>
        <p:txBody>
          <a:bodyPr/>
          <a:lstStyle>
            <a:lvl1pPr marL="0" indent="0">
              <a:buNone/>
              <a:defRPr sz="1991"/>
            </a:lvl1pPr>
            <a:lvl2pPr marL="650296" indent="0">
              <a:buNone/>
              <a:defRPr sz="1707"/>
            </a:lvl2pPr>
            <a:lvl3pPr marL="1300590" indent="0">
              <a:buNone/>
              <a:defRPr sz="1422"/>
            </a:lvl3pPr>
            <a:lvl4pPr marL="1950886" indent="0">
              <a:buNone/>
              <a:defRPr sz="1280"/>
            </a:lvl4pPr>
            <a:lvl5pPr marL="2601179" indent="0">
              <a:buNone/>
              <a:defRPr sz="1280"/>
            </a:lvl5pPr>
            <a:lvl6pPr marL="3251474" indent="0">
              <a:buNone/>
              <a:defRPr sz="1280"/>
            </a:lvl6pPr>
            <a:lvl7pPr marL="3901769" indent="0">
              <a:buNone/>
              <a:defRPr sz="1280"/>
            </a:lvl7pPr>
            <a:lvl8pPr marL="4552064" indent="0">
              <a:buNone/>
              <a:defRPr sz="1280"/>
            </a:lvl8pPr>
            <a:lvl9pPr marL="5202359" indent="0">
              <a:buNone/>
              <a:defRPr sz="12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643F7-6567-40C6-972D-CDA84E9B1B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9358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67860" y="395295"/>
            <a:ext cx="15604543" cy="162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67860" y="2276482"/>
            <a:ext cx="15604543" cy="644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67863" y="8880475"/>
            <a:ext cx="4045074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700" smtClean="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24736" y="8886825"/>
            <a:ext cx="5490801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700" smtClean="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2427330" y="8880475"/>
            <a:ext cx="404507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700" smtClean="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fld id="{B4D01BDA-0D17-4E45-BE94-D2D9F0E22E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721811" y="325445"/>
            <a:ext cx="15606659" cy="866775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/>
          </a:extLst>
        </p:spPr>
        <p:txBody>
          <a:bodyPr/>
          <a:lstStyle/>
          <a:p>
            <a:pPr>
              <a:defRPr/>
            </a:pPr>
            <a:endParaRPr lang="en-US" sz="4268">
              <a:latin typeface="Optima" charset="0"/>
              <a:ea typeface="ＭＳ Ｐゴシック" charset="-128"/>
              <a:sym typeface="Optima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aramond" pitchFamily="18" charset="0"/>
          <a:ea typeface="MS PGothic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aramond" pitchFamily="18" charset="0"/>
          <a:ea typeface="MS PGothic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aramond" pitchFamily="18" charset="0"/>
          <a:ea typeface="MS PGothic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aramond" pitchFamily="18" charset="0"/>
          <a:ea typeface="MS PGothic" panose="020B0600070205080204" pitchFamily="34" charset="-128"/>
        </a:defRPr>
      </a:lvl5pPr>
      <a:lvl6pPr marL="650296" algn="l" rtl="0" eaLnBrk="1" fontAlgn="base" hangingPunct="1">
        <a:spcBef>
          <a:spcPct val="0"/>
        </a:spcBef>
        <a:spcAft>
          <a:spcPct val="0"/>
        </a:spcAft>
        <a:defRPr sz="5973">
          <a:solidFill>
            <a:schemeClr val="tx1"/>
          </a:solidFill>
          <a:latin typeface="Garamond" pitchFamily="18" charset="0"/>
        </a:defRPr>
      </a:lvl6pPr>
      <a:lvl7pPr marL="1300590" algn="l" rtl="0" eaLnBrk="1" fontAlgn="base" hangingPunct="1">
        <a:spcBef>
          <a:spcPct val="0"/>
        </a:spcBef>
        <a:spcAft>
          <a:spcPct val="0"/>
        </a:spcAft>
        <a:defRPr sz="5973">
          <a:solidFill>
            <a:schemeClr val="tx1"/>
          </a:solidFill>
          <a:latin typeface="Garamond" pitchFamily="18" charset="0"/>
        </a:defRPr>
      </a:lvl7pPr>
      <a:lvl8pPr marL="1950886" algn="l" rtl="0" eaLnBrk="1" fontAlgn="base" hangingPunct="1">
        <a:spcBef>
          <a:spcPct val="0"/>
        </a:spcBef>
        <a:spcAft>
          <a:spcPct val="0"/>
        </a:spcAft>
        <a:defRPr sz="5973">
          <a:solidFill>
            <a:schemeClr val="tx1"/>
          </a:solidFill>
          <a:latin typeface="Garamond" pitchFamily="18" charset="0"/>
        </a:defRPr>
      </a:lvl8pPr>
      <a:lvl9pPr marL="2601179" algn="l" rtl="0" eaLnBrk="1" fontAlgn="base" hangingPunct="1">
        <a:spcBef>
          <a:spcPct val="0"/>
        </a:spcBef>
        <a:spcAft>
          <a:spcPct val="0"/>
        </a:spcAft>
        <a:defRPr sz="5973">
          <a:solidFill>
            <a:schemeClr val="tx1"/>
          </a:solidFill>
          <a:latin typeface="Garamond" pitchFamily="18" charset="0"/>
        </a:defRPr>
      </a:lvl9pPr>
    </p:titleStyle>
    <p:bodyStyle>
      <a:lvl1pPr marL="487412" indent="-487412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n"/>
        <a:defRPr sz="4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952596" indent="-462009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q"/>
        <a:defRPr sz="36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452709" indent="-498525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n"/>
        <a:defRPr sz="3101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905191" indent="-44930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q"/>
        <a:defRPr sz="2801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391014" indent="-48264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§"/>
        <a:defRPr sz="2801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3041484" indent="-483206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844">
          <a:solidFill>
            <a:schemeClr val="tx1"/>
          </a:solidFill>
          <a:latin typeface="+mn-lt"/>
        </a:defRPr>
      </a:lvl6pPr>
      <a:lvl7pPr marL="3691780" indent="-483206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844">
          <a:solidFill>
            <a:schemeClr val="tx1"/>
          </a:solidFill>
          <a:latin typeface="+mn-lt"/>
        </a:defRPr>
      </a:lvl7pPr>
      <a:lvl8pPr marL="4342074" indent="-483206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844">
          <a:solidFill>
            <a:schemeClr val="tx1"/>
          </a:solidFill>
          <a:latin typeface="+mn-lt"/>
        </a:defRPr>
      </a:lvl8pPr>
      <a:lvl9pPr marL="4992368" indent="-483206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844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300590" rtl="0" eaLnBrk="1" latinLnBrk="0" hangingPunct="1">
        <a:defRPr sz="2561" kern="1200">
          <a:solidFill>
            <a:schemeClr val="tx1"/>
          </a:solidFill>
          <a:latin typeface="+mn-lt"/>
          <a:ea typeface="+mn-ea"/>
          <a:cs typeface="+mn-cs"/>
        </a:defRPr>
      </a:lvl1pPr>
      <a:lvl2pPr marL="650296" algn="l" defTabSz="1300590" rtl="0" eaLnBrk="1" latinLnBrk="0" hangingPunct="1">
        <a:defRPr sz="2561" kern="1200">
          <a:solidFill>
            <a:schemeClr val="tx1"/>
          </a:solidFill>
          <a:latin typeface="+mn-lt"/>
          <a:ea typeface="+mn-ea"/>
          <a:cs typeface="+mn-cs"/>
        </a:defRPr>
      </a:lvl2pPr>
      <a:lvl3pPr marL="1300590" algn="l" defTabSz="1300590" rtl="0" eaLnBrk="1" latinLnBrk="0" hangingPunct="1">
        <a:defRPr sz="2561" kern="1200">
          <a:solidFill>
            <a:schemeClr val="tx1"/>
          </a:solidFill>
          <a:latin typeface="+mn-lt"/>
          <a:ea typeface="+mn-ea"/>
          <a:cs typeface="+mn-cs"/>
        </a:defRPr>
      </a:lvl3pPr>
      <a:lvl4pPr marL="1950886" algn="l" defTabSz="1300590" rtl="0" eaLnBrk="1" latinLnBrk="0" hangingPunct="1">
        <a:defRPr sz="2561" kern="1200">
          <a:solidFill>
            <a:schemeClr val="tx1"/>
          </a:solidFill>
          <a:latin typeface="+mn-lt"/>
          <a:ea typeface="+mn-ea"/>
          <a:cs typeface="+mn-cs"/>
        </a:defRPr>
      </a:lvl4pPr>
      <a:lvl5pPr marL="2601179" algn="l" defTabSz="1300590" rtl="0" eaLnBrk="1" latinLnBrk="0" hangingPunct="1">
        <a:defRPr sz="2561" kern="1200">
          <a:solidFill>
            <a:schemeClr val="tx1"/>
          </a:solidFill>
          <a:latin typeface="+mn-lt"/>
          <a:ea typeface="+mn-ea"/>
          <a:cs typeface="+mn-cs"/>
        </a:defRPr>
      </a:lvl5pPr>
      <a:lvl6pPr marL="3251474" algn="l" defTabSz="1300590" rtl="0" eaLnBrk="1" latinLnBrk="0" hangingPunct="1">
        <a:defRPr sz="2561" kern="1200">
          <a:solidFill>
            <a:schemeClr val="tx1"/>
          </a:solidFill>
          <a:latin typeface="+mn-lt"/>
          <a:ea typeface="+mn-ea"/>
          <a:cs typeface="+mn-cs"/>
        </a:defRPr>
      </a:lvl6pPr>
      <a:lvl7pPr marL="3901769" algn="l" defTabSz="1300590" rtl="0" eaLnBrk="1" latinLnBrk="0" hangingPunct="1">
        <a:defRPr sz="2561" kern="1200">
          <a:solidFill>
            <a:schemeClr val="tx1"/>
          </a:solidFill>
          <a:latin typeface="+mn-lt"/>
          <a:ea typeface="+mn-ea"/>
          <a:cs typeface="+mn-cs"/>
        </a:defRPr>
      </a:lvl7pPr>
      <a:lvl8pPr marL="4552064" algn="l" defTabSz="1300590" rtl="0" eaLnBrk="1" latinLnBrk="0" hangingPunct="1">
        <a:defRPr sz="2561" kern="1200">
          <a:solidFill>
            <a:schemeClr val="tx1"/>
          </a:solidFill>
          <a:latin typeface="+mn-lt"/>
          <a:ea typeface="+mn-ea"/>
          <a:cs typeface="+mn-cs"/>
        </a:defRPr>
      </a:lvl8pPr>
      <a:lvl9pPr marL="5202359" algn="l" defTabSz="1300590" rtl="0" eaLnBrk="1" latinLnBrk="0" hangingPunct="1">
        <a:defRPr sz="25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rwarner@kentlaw.iit.ed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ctrTitle"/>
          </p:nvPr>
        </p:nvSpPr>
        <p:spPr>
          <a:xfrm>
            <a:off x="1735931" y="2166942"/>
            <a:ext cx="14630400" cy="2492375"/>
          </a:xfrm>
        </p:spPr>
        <p:txBody>
          <a:bodyPr vert="horz" wrap="square" lIns="137160" tIns="0" rIns="164592" bIns="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en-US" dirty="0">
                <a:ea typeface="ＭＳ Ｐゴシック" charset="0"/>
              </a:rPr>
              <a:t>Introduction To Cybersecurity</a:t>
            </a:r>
            <a:endParaRPr altLang="en-US" dirty="0">
              <a:ea typeface="ＭＳ Ｐゴシック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985544" y="5743580"/>
            <a:ext cx="9320212" cy="2492375"/>
          </a:xfrm>
        </p:spPr>
        <p:txBody>
          <a:bodyPr vert="horz" wrap="square" lIns="45720" tIns="0" rIns="45720" bIns="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charset="0"/>
              <a:buNone/>
              <a:defRPr/>
            </a:pPr>
            <a:r>
              <a:rPr lang="en-US" sz="3200" dirty="0"/>
              <a:t>Richard Warner, Professor, Chicago-Kent College of Law, </a:t>
            </a:r>
            <a:r>
              <a:rPr lang="en-US" sz="3200" dirty="0">
                <a:hlinkClick r:id="rId2"/>
              </a:rPr>
              <a:t>rwarner@kentlaw.iit.edu</a:t>
            </a:r>
            <a:r>
              <a:rPr lang="en-US" sz="3200" dirty="0"/>
              <a:t> </a:t>
            </a:r>
          </a:p>
          <a:p>
            <a:pPr eaLnBrk="1" hangingPunct="1">
              <a:buFont typeface="Wingdings" charset="0"/>
              <a:buNone/>
              <a:defRPr/>
            </a:pPr>
            <a:endParaRPr lang="en-US" altLang="en-US" sz="3000" dirty="0"/>
          </a:p>
          <a:p>
            <a:pPr eaLnBrk="1" hangingPunct="1">
              <a:lnSpc>
                <a:spcPct val="90000"/>
              </a:lnSpc>
              <a:spcBef>
                <a:spcPts val="2100"/>
              </a:spcBef>
            </a:pPr>
            <a:endParaRPr lang="en-US" altLang="en-US" sz="3000" dirty="0"/>
          </a:p>
          <a:p>
            <a:pPr eaLnBrk="1" hangingPunct="1">
              <a:lnSpc>
                <a:spcPct val="90000"/>
              </a:lnSpc>
              <a:spcBef>
                <a:spcPts val="2100"/>
              </a:spcBef>
            </a:pPr>
            <a:endParaRPr lang="en-US" altLang="en-US" sz="3000" dirty="0"/>
          </a:p>
        </p:txBody>
      </p:sp>
    </p:spTree>
    <p:extLst>
      <p:ext uri="{BB962C8B-B14F-4D97-AF65-F5344CB8AC3E}">
        <p14:creationId xmlns:p14="http://schemas.microsoft.com/office/powerpoint/2010/main" val="365766022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65DA8-4F79-1242-97FE-A93AFEFD5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You Know?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66A76-019F-9FC4-BC0F-6CCB17CB14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Today’s business clients present a mix of traditional business matters and questions about cybersecurity. </a:t>
            </a:r>
          </a:p>
          <a:p>
            <a:r>
              <a:rPr lang="en-US" dirty="0"/>
              <a:t>What should a business lawyer know to be prepared to address cybersecurity issues?</a:t>
            </a:r>
          </a:p>
        </p:txBody>
      </p:sp>
    </p:spTree>
    <p:extLst>
      <p:ext uri="{BB962C8B-B14F-4D97-AF65-F5344CB8AC3E}">
        <p14:creationId xmlns:p14="http://schemas.microsoft.com/office/powerpoint/2010/main" val="376101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DDC8351-0609-8C4A-80FD-36A41496A883}"/>
              </a:ext>
            </a:extLst>
          </p:cNvPr>
          <p:cNvSpPr txBox="1"/>
          <p:nvPr/>
        </p:nvSpPr>
        <p:spPr>
          <a:xfrm rot="10800000" flipV="1">
            <a:off x="5850731" y="1143000"/>
            <a:ext cx="36375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+mn-lt"/>
              </a:rPr>
              <a:t>Cybersecurity</a:t>
            </a:r>
            <a:endParaRPr lang="en-US" dirty="0">
              <a:latin typeface="+mn-lt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93996AA-352A-1886-EBCD-285FF05972E0}"/>
              </a:ext>
            </a:extLst>
          </p:cNvPr>
          <p:cNvCxnSpPr/>
          <p:nvPr/>
        </p:nvCxnSpPr>
        <p:spPr>
          <a:xfrm flipH="1">
            <a:off x="3793331" y="2057400"/>
            <a:ext cx="3876190" cy="7620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495BADFF-854F-7265-A650-760B5D5F550B}"/>
              </a:ext>
            </a:extLst>
          </p:cNvPr>
          <p:cNvSpPr txBox="1"/>
          <p:nvPr/>
        </p:nvSpPr>
        <p:spPr>
          <a:xfrm rot="10800000" flipV="1">
            <a:off x="2116931" y="3025913"/>
            <a:ext cx="3352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+mn-lt"/>
              </a:rPr>
              <a:t>Liability for failure to prevent access to a computer or network</a:t>
            </a:r>
            <a:endParaRPr lang="en-US" sz="2800" dirty="0"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9E2081-1EEE-5BA2-B262-28118DEDEDC2}"/>
              </a:ext>
            </a:extLst>
          </p:cNvPr>
          <p:cNvSpPr txBox="1"/>
          <p:nvPr/>
        </p:nvSpPr>
        <p:spPr>
          <a:xfrm rot="10800000" flipV="1">
            <a:off x="7315684" y="3025913"/>
            <a:ext cx="363757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+mn-lt"/>
              </a:rPr>
              <a:t>Liability for accessing a computer or network</a:t>
            </a:r>
            <a:endParaRPr lang="en-US" sz="2800" dirty="0">
              <a:latin typeface="+mn-lt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1AD8719-FB1A-D2C9-2EF2-E7EA8C1A507F}"/>
              </a:ext>
            </a:extLst>
          </p:cNvPr>
          <p:cNvCxnSpPr>
            <a:cxnSpLocks/>
          </p:cNvCxnSpPr>
          <p:nvPr/>
        </p:nvCxnSpPr>
        <p:spPr>
          <a:xfrm>
            <a:off x="7688922" y="2003288"/>
            <a:ext cx="295409" cy="81611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5BDF29C-939F-4A78-CD65-C2ABDE4D3FE9}"/>
              </a:ext>
            </a:extLst>
          </p:cNvPr>
          <p:cNvCxnSpPr>
            <a:cxnSpLocks/>
          </p:cNvCxnSpPr>
          <p:nvPr/>
        </p:nvCxnSpPr>
        <p:spPr>
          <a:xfrm>
            <a:off x="7669521" y="2022685"/>
            <a:ext cx="7134006" cy="91172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6377E2B-157B-F616-5C57-3EEEE225D839}"/>
              </a:ext>
            </a:extLst>
          </p:cNvPr>
          <p:cNvSpPr txBox="1"/>
          <p:nvPr/>
        </p:nvSpPr>
        <p:spPr>
          <a:xfrm rot="10800000" flipV="1">
            <a:off x="12784931" y="3151049"/>
            <a:ext cx="36375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+mn-lt"/>
              </a:rPr>
              <a:t>Rights against government seizure of data</a:t>
            </a:r>
            <a:endParaRPr lang="en-US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50660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54E96-4446-02CE-28AC-98CAC9720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Liability For Failure To Prevent Access: A Question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6C983B-D4A2-4181-9B36-1F8C35855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/>
              <a:t>Assume: (</a:t>
            </a:r>
            <a:r>
              <a:rPr lang="en-US" sz="4400" b="0" i="0" dirty="0">
                <a:solidFill>
                  <a:srgbClr val="222222"/>
                </a:solidFill>
                <a:effectLst/>
              </a:rPr>
              <a:t>1) security was inadequate; (2) there was a data breach, (3) resulting in unauthorized access to sensitive information. </a:t>
            </a:r>
          </a:p>
          <a:p>
            <a:r>
              <a:rPr lang="en-US" sz="4400" dirty="0">
                <a:solidFill>
                  <a:srgbClr val="222222"/>
                </a:solidFill>
              </a:rPr>
              <a:t>Should this create liability for the business storing the data? </a:t>
            </a:r>
          </a:p>
          <a:p>
            <a:r>
              <a:rPr lang="en-US" sz="4400" dirty="0">
                <a:solidFill>
                  <a:srgbClr val="222222"/>
                </a:solidFill>
              </a:rPr>
              <a:t>It does not in the United States--w</a:t>
            </a:r>
            <a:r>
              <a:rPr lang="en-US" sz="4400" b="0" i="0" dirty="0">
                <a:solidFill>
                  <a:srgbClr val="222222"/>
                </a:solidFill>
                <a:effectLst/>
              </a:rPr>
              <a:t>ith the limited exception of negligence and some statutes.</a:t>
            </a:r>
          </a:p>
          <a:p>
            <a:r>
              <a:rPr lang="en-US" sz="4400" dirty="0">
                <a:solidFill>
                  <a:srgbClr val="222222"/>
                </a:solidFill>
              </a:rPr>
              <a:t>We approach the question by asking three more questions.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309139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3B0D8-1AD5-6F6A-E37D-6524EFFC8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119C5-F472-4442-F557-44A0BE1AE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331" y="2016132"/>
            <a:ext cx="15604543" cy="6443663"/>
          </a:xfrm>
        </p:spPr>
        <p:txBody>
          <a:bodyPr/>
          <a:lstStyle/>
          <a:p>
            <a:r>
              <a:rPr lang="en-US" dirty="0"/>
              <a:t>Why is cybersecurity so poor?</a:t>
            </a:r>
          </a:p>
          <a:p>
            <a:r>
              <a:rPr lang="en-US" dirty="0"/>
              <a:t>Who has legal authority over cybersecurity?</a:t>
            </a:r>
          </a:p>
          <a:p>
            <a:pPr lvl="1"/>
            <a:r>
              <a:rPr lang="en-US" dirty="0"/>
              <a:t>Agency regulation</a:t>
            </a:r>
          </a:p>
          <a:p>
            <a:pPr lvl="1"/>
            <a:r>
              <a:rPr lang="en-US" dirty="0"/>
              <a:t>Common law</a:t>
            </a:r>
          </a:p>
          <a:p>
            <a:pPr lvl="1"/>
            <a:r>
              <a:rPr lang="en-US" dirty="0"/>
              <a:t>Statutes</a:t>
            </a:r>
          </a:p>
          <a:p>
            <a:r>
              <a:rPr lang="en-US" dirty="0"/>
              <a:t>When is cybersecurity adequate?</a:t>
            </a:r>
          </a:p>
          <a:p>
            <a:pPr lvl="1"/>
            <a:r>
              <a:rPr lang="en-US" dirty="0"/>
              <a:t>How can the law best provide an incentive to implement adequate cybersecurity?</a:t>
            </a:r>
          </a:p>
          <a:p>
            <a:pPr lvl="1"/>
            <a:r>
              <a:rPr lang="en-US" dirty="0"/>
              <a:t>Should individuals whose data has been compromised have the right to sue for compensation?</a:t>
            </a:r>
            <a:endParaRPr lang="en-US" b="1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049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CBCF3-6A54-6D4E-1EA1-66485AFC3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Federal Trade Commission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08580-55EF-E0E9-1E3B-1C2ECDA1C9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regulates? In these cases, the FTC.</a:t>
            </a:r>
          </a:p>
          <a:p>
            <a:r>
              <a:rPr lang="en-US" i="1" dirty="0"/>
              <a:t>Federal Trade Commission v. Wyndham Worldwide Corporation</a:t>
            </a:r>
          </a:p>
          <a:p>
            <a:pPr lvl="1"/>
            <a:r>
              <a:rPr lang="en-US" dirty="0"/>
              <a:t>An example of poor security</a:t>
            </a:r>
          </a:p>
          <a:p>
            <a:pPr lvl="1"/>
            <a:r>
              <a:rPr lang="en-US" dirty="0"/>
              <a:t>Suggests what counts as adequate security. </a:t>
            </a:r>
          </a:p>
          <a:p>
            <a:r>
              <a:rPr lang="en-US" i="1" dirty="0" err="1"/>
              <a:t>LabMD</a:t>
            </a:r>
            <a:r>
              <a:rPr lang="en-US" i="1" dirty="0"/>
              <a:t> v. Federal Trade Commission</a:t>
            </a:r>
          </a:p>
          <a:p>
            <a:pPr lvl="1"/>
            <a:r>
              <a:rPr lang="en-US" dirty="0"/>
              <a:t>Limits the ability of the FTC to provide an incentive to improve cybersecurity. </a:t>
            </a:r>
          </a:p>
        </p:txBody>
      </p:sp>
    </p:spTree>
    <p:extLst>
      <p:ext uri="{BB962C8B-B14F-4D97-AF65-F5344CB8AC3E}">
        <p14:creationId xmlns:p14="http://schemas.microsoft.com/office/powerpoint/2010/main" val="549649824"/>
      </p:ext>
    </p:extLst>
  </p:cSld>
  <p:clrMapOvr>
    <a:masterClrMapping/>
  </p:clrMapOvr>
</p:sld>
</file>

<file path=ppt/theme/theme1.xml><?xml version="1.0" encoding="utf-8"?>
<a:theme xmlns:a="http://schemas.openxmlformats.org/drawingml/2006/main" name="WarnerOrange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WarnerOrangeEdge</Template>
  <TotalTime>4860</TotalTime>
  <Pages>0</Pages>
  <Words>264</Words>
  <Characters>0</Characters>
  <Application>Microsoft Office PowerPoint</Application>
  <PresentationFormat>Custom</PresentationFormat>
  <Lines>0</Lines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ＭＳ Ｐゴシック</vt:lpstr>
      <vt:lpstr>Arial</vt:lpstr>
      <vt:lpstr>Garamond</vt:lpstr>
      <vt:lpstr>Optima</vt:lpstr>
      <vt:lpstr>Wingdings</vt:lpstr>
      <vt:lpstr>WarnerOrangeEdge</vt:lpstr>
      <vt:lpstr>Introduction To Cybersecurity</vt:lpstr>
      <vt:lpstr>What Should You Know?</vt:lpstr>
      <vt:lpstr>PowerPoint Presentation</vt:lpstr>
      <vt:lpstr>Liability For Failure To Prevent Access: A Question</vt:lpstr>
      <vt:lpstr>Three Questions</vt:lpstr>
      <vt:lpstr>Two Federal Trade Commission Cases</vt:lpstr>
    </vt:vector>
  </TitlesOfParts>
  <Company>University of Illinois at Chicago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Bugs, errors, risks</dc:title>
  <dc:subject/>
  <dc:creator>Robert Sloan</dc:creator>
  <cp:keywords/>
  <dc:description/>
  <cp:lastModifiedBy>richard warner richardwarner</cp:lastModifiedBy>
  <cp:revision>170</cp:revision>
  <dcterms:created xsi:type="dcterms:W3CDTF">2010-03-02T04:21:24Z</dcterms:created>
  <dcterms:modified xsi:type="dcterms:W3CDTF">2025-02-17T15:31:01Z</dcterms:modified>
</cp:coreProperties>
</file>